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67" r:id="rId5"/>
    <p:sldId id="271" r:id="rId6"/>
    <p:sldId id="273" r:id="rId7"/>
    <p:sldId id="272" r:id="rId8"/>
    <p:sldId id="274" r:id="rId9"/>
    <p:sldId id="275" r:id="rId10"/>
    <p:sldId id="283" r:id="rId11"/>
    <p:sldId id="281" r:id="rId12"/>
    <p:sldId id="280" r:id="rId13"/>
    <p:sldId id="282" r:id="rId14"/>
    <p:sldId id="299" r:id="rId15"/>
    <p:sldId id="300" r:id="rId16"/>
    <p:sldId id="301" r:id="rId17"/>
    <p:sldId id="285" r:id="rId18"/>
    <p:sldId id="286" r:id="rId19"/>
    <p:sldId id="288" r:id="rId20"/>
    <p:sldId id="289" r:id="rId21"/>
    <p:sldId id="290" r:id="rId22"/>
    <p:sldId id="287" r:id="rId23"/>
    <p:sldId id="291" r:id="rId24"/>
    <p:sldId id="277" r:id="rId25"/>
    <p:sldId id="278" r:id="rId26"/>
    <p:sldId id="284" r:id="rId27"/>
    <p:sldId id="279" r:id="rId28"/>
    <p:sldId id="26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60" autoAdjust="0"/>
  </p:normalViewPr>
  <p:slideViewPr>
    <p:cSldViewPr showGuides="1">
      <p:cViewPr varScale="1">
        <p:scale>
          <a:sx n="78" d="100"/>
          <a:sy n="78" d="100"/>
        </p:scale>
        <p:origin x="122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fontawesome.com/" TargetMode="External"/><Relationship Id="rId4" Type="http://schemas.openxmlformats.org/officeDocument/2006/relationships/hyperlink" Target="https://www.canva.com/create/logos/" TargetMode="External"/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supersimple.dev/" TargetMode="External"/><Relationship Id="rId1" Type="http://schemas.openxmlformats.org/officeDocument/2006/relationships/hyperlink" Target="https://fonts.google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  <a:endParaRPr lang="en-US" sz="2400" dirty="0">
              <a:solidFill>
                <a:schemeClr val="tx2">
                  <a:lumMod val="75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20019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440"/>
            <a:ext cx="6878320" cy="557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3940" y="6093460"/>
            <a:ext cx="634936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GitHub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was used in the project as VLC (Version Control System)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36295"/>
            <a:ext cx="9147175" cy="514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309745" cy="2499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19707" b="16898"/>
          <a:stretch>
            <a:fillRect/>
          </a:stretch>
        </p:blipFill>
        <p:spPr>
          <a:xfrm>
            <a:off x="1985645" y="2479675"/>
            <a:ext cx="7198995" cy="44227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99610" y="1052830"/>
            <a:ext cx="433451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Link to our Repository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https://github.com/Aiyaret-Sandhu/SEM1_FEE_PROJECT.git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51460" y="3716655"/>
            <a:ext cx="147320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Readme.md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 contains a local execution link !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1965" y="0"/>
            <a:ext cx="1224000" cy="1935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2852420"/>
            <a:ext cx="9161145" cy="3688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265" y="1700530"/>
            <a:ext cx="355854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added a map of our store at the footer as well 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>
            <a:fillRect/>
          </a:stretch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>
            <a:fillRect/>
          </a:stretch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09474"/>
            <a:ext cx="4932040" cy="3148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933056"/>
            <a:ext cx="4644008" cy="3038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" y="980440"/>
            <a:ext cx="4961255" cy="949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9745" y="980440"/>
            <a:ext cx="3352800" cy="1082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7233"/>
          <a:stretch>
            <a:fillRect/>
          </a:stretch>
        </p:blipFill>
        <p:spPr>
          <a:xfrm>
            <a:off x="0" y="2263140"/>
            <a:ext cx="9165590" cy="465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>
            <a:fillRect/>
          </a:stretch>
        </p:blipFill>
        <p:spPr>
          <a:xfrm>
            <a:off x="7740352" y="5373216"/>
            <a:ext cx="1008112" cy="648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085184"/>
            <a:ext cx="441023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0"/>
            <a:ext cx="9121775" cy="513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941168"/>
            <a:ext cx="1409700" cy="74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3551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085184"/>
            <a:ext cx="441023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DELETE button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works too and the cost is adjusted automatically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>
            <a:fillRect/>
          </a:stretch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2948" b="-626"/>
          <a:stretch>
            <a:fillRect/>
          </a:stretch>
        </p:blipFill>
        <p:spPr>
          <a:xfrm>
            <a:off x="0" y="2204720"/>
            <a:ext cx="9197340" cy="453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>
            <a:fillRect/>
          </a:stretch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037" t="7477" r="32675" b="4640"/>
          <a:stretch>
            <a:fillRect/>
          </a:stretch>
        </p:blipFill>
        <p:spPr>
          <a:xfrm>
            <a:off x="6191672" y="2204864"/>
            <a:ext cx="2952328" cy="4464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305" y="1166380"/>
            <a:ext cx="6120680" cy="557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project contains all the navigation all on the same page, Also you may click the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header text to navigate as well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 working cart feature that works on its own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Furthermore we have installed a sliding effect in our product and our reviews section which slides after approx. 7.5s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 blog page too. Which makes us an e-commerce, blog and introduction website all in one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 have added our own icon next to the title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283" r="11098"/>
          <a:stretch>
            <a:fillRect/>
          </a:stretch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This Project has been an eyeopener to all the respective members about the world of front-end engineering, e-commerce, and teamwork.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insight illuminated about the struggle experienced by small e-commerce websites  and the importance of a fully devoted workforce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9267" y="2276872"/>
            <a:ext cx="4032448" cy="253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he project will soon have: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It would also have an editable blog page.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An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editable user review page 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43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1"/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2"/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3"/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4"/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5"/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SEO-FRIENDLY WEBSITE</a:t>
            </a:r>
            <a:endParaRPr lang="en-US" sz="2800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135" y="1916832"/>
            <a:ext cx="4176464" cy="372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600" b="1" u="sng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050" name="Picture 2" descr="Search Engine Optimization - infowiz Software Solu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Maiandra GD" panose="020E0502030308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CSS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JAVASCRIPT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CHROME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GitHub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fonts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tackle this problem we need 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Foremost ,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An E-commerce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Unique 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id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which separate each individual element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appropriate usage of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emphasize the element for easier SEO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usage of appropriate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meta tags</a:t>
            </a:r>
            <a:r>
              <a:rPr lang="en-IN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endParaRPr lang="en-IN" b="1" u="sng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make the website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mobile friendly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as well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proper head , title and meta description tags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keyword-rich anchor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text in your links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9" name="AutoShape 6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This is the title page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711325"/>
            <a:ext cx="9209405" cy="518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  <a:endParaRPr lang="en-IN" b="1" dirty="0">
              <a:solidFill>
                <a:schemeClr val="tx2">
                  <a:lumMod val="50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4430</Words>
  <Application>WPS Presentation</Application>
  <PresentationFormat>On-screen Show (4:3)</PresentationFormat>
  <Paragraphs>144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SimSun</vt:lpstr>
      <vt:lpstr>Wingdings</vt:lpstr>
      <vt:lpstr>Times New Roman</vt:lpstr>
      <vt:lpstr>MS PGothic</vt:lpstr>
      <vt:lpstr>Calibri</vt:lpstr>
      <vt:lpstr>Yu Gothic UI</vt:lpstr>
      <vt:lpstr>Yu Gothic UI Semilight</vt:lpstr>
      <vt:lpstr>Courier New</vt:lpstr>
      <vt:lpstr>Tahoma</vt:lpstr>
      <vt:lpstr>Yu Gothic UI Semibold</vt:lpstr>
      <vt:lpstr>Verdana</vt:lpstr>
      <vt:lpstr>Maiandra GD</vt:lpstr>
      <vt:lpstr>Yu Gothic UI Light</vt:lpstr>
      <vt:lpstr>Microsoft YaHei</vt:lpstr>
      <vt:lpstr>Arial Unicode MS</vt:lpstr>
      <vt:lpstr>Segoe UI Variable Text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arshs</cp:lastModifiedBy>
  <cp:revision>54</cp:revision>
  <dcterms:created xsi:type="dcterms:W3CDTF">2022-12-12T14:14:00Z</dcterms:created>
  <dcterms:modified xsi:type="dcterms:W3CDTF">2023-12-02T18:26:09Z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4EF4217E47D048EAAE297960E2BC12EF_12</vt:lpwstr>
  </property>
  <property fmtid="{D5CDD505-2E9C-101B-9397-08002B2CF9AE}" pid="3" name="KSOProductBuildVer">
    <vt:lpwstr>1033-12.2.0.13306</vt:lpwstr>
  </property>
</Properties>
</file>